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75" r:id="rId2"/>
    <p:sldId id="274" r:id="rId3"/>
    <p:sldId id="276" r:id="rId4"/>
    <p:sldId id="270" r:id="rId5"/>
    <p:sldId id="259" r:id="rId6"/>
    <p:sldId id="262" r:id="rId7"/>
    <p:sldId id="261" r:id="rId8"/>
    <p:sldId id="272" r:id="rId9"/>
    <p:sldId id="256" r:id="rId10"/>
    <p:sldId id="271" r:id="rId11"/>
    <p:sldId id="258" r:id="rId12"/>
    <p:sldId id="273" r:id="rId13"/>
    <p:sldId id="264" r:id="rId14"/>
    <p:sldId id="267" r:id="rId1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4" autoAdjust="0"/>
    <p:restoredTop sz="94660"/>
  </p:normalViewPr>
  <p:slideViewPr>
    <p:cSldViewPr>
      <p:cViewPr varScale="1">
        <p:scale>
          <a:sx n="82" d="100"/>
          <a:sy n="82" d="100"/>
        </p:scale>
        <p:origin x="-1478" y="-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883B-F1CC-4661-BCFE-E85610288212}" type="datetimeFigureOut">
              <a:rPr lang="ko-KR" altLang="en-US" smtClean="0"/>
              <a:t>2017-07-06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91AE-C2BB-4F0B-B53F-34E4299CBCB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883B-F1CC-4661-BCFE-E85610288212}" type="datetimeFigureOut">
              <a:rPr lang="ko-KR" altLang="en-US" smtClean="0"/>
              <a:t>2017-07-06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91AE-C2BB-4F0B-B53F-34E4299CBCB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883B-F1CC-4661-BCFE-E85610288212}" type="datetimeFigureOut">
              <a:rPr lang="ko-KR" altLang="en-US" smtClean="0"/>
              <a:t>2017-07-06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91AE-C2BB-4F0B-B53F-34E4299CBCB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883B-F1CC-4661-BCFE-E85610288212}" type="datetimeFigureOut">
              <a:rPr lang="ko-KR" altLang="en-US" smtClean="0"/>
              <a:t>2017-07-06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91AE-C2BB-4F0B-B53F-34E4299CBCB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883B-F1CC-4661-BCFE-E85610288212}" type="datetimeFigureOut">
              <a:rPr lang="ko-KR" altLang="en-US" smtClean="0"/>
              <a:t>2017-07-06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91AE-C2BB-4F0B-B53F-34E4299CBCB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883B-F1CC-4661-BCFE-E85610288212}" type="datetimeFigureOut">
              <a:rPr lang="ko-KR" altLang="en-US" smtClean="0"/>
              <a:t>2017-07-06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91AE-C2BB-4F0B-B53F-34E4299CBCB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883B-F1CC-4661-BCFE-E85610288212}" type="datetimeFigureOut">
              <a:rPr lang="ko-KR" altLang="en-US" smtClean="0"/>
              <a:t>2017-07-06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91AE-C2BB-4F0B-B53F-34E4299CBCB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883B-F1CC-4661-BCFE-E85610288212}" type="datetimeFigureOut">
              <a:rPr lang="ko-KR" altLang="en-US" smtClean="0"/>
              <a:t>2017-07-06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91AE-C2BB-4F0B-B53F-34E4299CBCB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883B-F1CC-4661-BCFE-E85610288212}" type="datetimeFigureOut">
              <a:rPr lang="ko-KR" altLang="en-US" smtClean="0"/>
              <a:t>2017-07-06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91AE-C2BB-4F0B-B53F-34E4299CBCB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883B-F1CC-4661-BCFE-E85610288212}" type="datetimeFigureOut">
              <a:rPr lang="ko-KR" altLang="en-US" smtClean="0"/>
              <a:t>2017-07-06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91AE-C2BB-4F0B-B53F-34E4299CBCB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883B-F1CC-4661-BCFE-E85610288212}" type="datetimeFigureOut">
              <a:rPr lang="ko-KR" altLang="en-US" smtClean="0"/>
              <a:t>2017-07-06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91AE-C2BB-4F0B-B53F-34E4299CBCB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BD63883B-F1CC-4661-BCFE-E85610288212}" type="datetimeFigureOut">
              <a:rPr lang="ko-KR" altLang="en-US" smtClean="0"/>
              <a:t>2017-07-06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7BE391AE-C2BB-4F0B-B53F-34E4299CBCB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1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1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1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1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1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1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1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1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1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060848"/>
            <a:ext cx="7772400" cy="1780108"/>
          </a:xfrm>
        </p:spPr>
        <p:txBody>
          <a:bodyPr/>
          <a:lstStyle/>
          <a:p>
            <a:r>
              <a:rPr lang="en-US" altLang="ko-KR" dirty="0" smtClean="0"/>
              <a:t>2017/07/07 </a:t>
            </a:r>
            <a:r>
              <a:rPr lang="ko-KR" altLang="en-US" dirty="0" smtClean="0"/>
              <a:t>정기 </a:t>
            </a:r>
            <a:r>
              <a:rPr lang="en-US" altLang="ko-KR" dirty="0" smtClean="0"/>
              <a:t>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48701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100" dirty="0"/>
              <a:t>차체제작을 했는데 </a:t>
            </a:r>
            <a:r>
              <a:rPr lang="ko-KR" altLang="en-US" sz="2100" dirty="0" err="1"/>
              <a:t>서보모터의</a:t>
            </a:r>
            <a:r>
              <a:rPr lang="ko-KR" altLang="en-US" sz="2100" dirty="0"/>
              <a:t> </a:t>
            </a:r>
            <a:r>
              <a:rPr lang="en-US" altLang="ko-KR" sz="2100" dirty="0"/>
              <a:t>90º</a:t>
            </a:r>
            <a:r>
              <a:rPr lang="ko-KR" altLang="en-US" sz="2100" dirty="0"/>
              <a:t>를 맞춰놓지 않고 그대로 조립하는 바람에 </a:t>
            </a:r>
            <a:r>
              <a:rPr lang="ko-KR" altLang="en-US" sz="2100" dirty="0" err="1"/>
              <a:t>서보모터</a:t>
            </a:r>
            <a:r>
              <a:rPr lang="ko-KR" altLang="en-US" sz="2100" dirty="0"/>
              <a:t> 각도가 엉망이 </a:t>
            </a:r>
            <a:r>
              <a:rPr lang="ko-KR" altLang="en-US" sz="2100" dirty="0" smtClean="0"/>
              <a:t>되었다</a:t>
            </a:r>
            <a:endParaRPr lang="en-US" altLang="ko-KR" sz="2100" dirty="0"/>
          </a:p>
          <a:p>
            <a:r>
              <a:rPr lang="en-US" altLang="ko-KR" sz="2100" dirty="0" smtClean="0"/>
              <a:t>0</a:t>
            </a:r>
            <a:r>
              <a:rPr lang="ko-KR" altLang="en-US" sz="2100" dirty="0" smtClean="0"/>
              <a:t>도로 설정하는 프로그램을 실행시키면 괜찮아지지 않을까</a:t>
            </a:r>
            <a:endParaRPr lang="ko-KR" altLang="en-US" sz="2100" dirty="0"/>
          </a:p>
          <a:p>
            <a:r>
              <a:rPr lang="ko-KR" altLang="en-US" sz="2100" dirty="0" err="1"/>
              <a:t>라즈베리파이</a:t>
            </a:r>
            <a:r>
              <a:rPr lang="ko-KR" altLang="en-US" sz="2100" dirty="0"/>
              <a:t> 자동차의 모터드라이브와 </a:t>
            </a:r>
            <a:r>
              <a:rPr lang="ko-KR" altLang="en-US" sz="2100" dirty="0" err="1"/>
              <a:t>서보컨트롤러</a:t>
            </a:r>
            <a:r>
              <a:rPr lang="ko-KR" altLang="en-US" sz="2100" dirty="0"/>
              <a:t> 이용보다 </a:t>
            </a:r>
            <a:r>
              <a:rPr lang="ko-KR" altLang="en-US" sz="2100" dirty="0" err="1"/>
              <a:t>아두이노의</a:t>
            </a:r>
            <a:r>
              <a:rPr lang="ko-KR" altLang="en-US" sz="2100" dirty="0"/>
              <a:t> </a:t>
            </a:r>
            <a:r>
              <a:rPr lang="ko-KR" altLang="en-US" sz="2100" dirty="0" err="1"/>
              <a:t>모터쉴드</a:t>
            </a:r>
            <a:r>
              <a:rPr lang="ko-KR" altLang="en-US" sz="2100" dirty="0"/>
              <a:t> 이용이 훨씬 </a:t>
            </a:r>
            <a:r>
              <a:rPr lang="ko-KR" altLang="en-US" sz="2100" dirty="0" err="1"/>
              <a:t>쉬울것</a:t>
            </a:r>
            <a:r>
              <a:rPr lang="ko-KR" altLang="en-US" sz="2100" dirty="0"/>
              <a:t> 같음</a:t>
            </a:r>
          </a:p>
          <a:p>
            <a:r>
              <a:rPr lang="en-US" altLang="ko-KR" sz="2100" dirty="0"/>
              <a:t>DC</a:t>
            </a:r>
            <a:r>
              <a:rPr lang="ko-KR" altLang="en-US" sz="2100" dirty="0"/>
              <a:t>모터보다 </a:t>
            </a:r>
            <a:r>
              <a:rPr lang="ko-KR" altLang="en-US" sz="2100" dirty="0" err="1"/>
              <a:t>서보모터</a:t>
            </a:r>
            <a:r>
              <a:rPr lang="ko-KR" altLang="en-US" sz="2100" dirty="0"/>
              <a:t> 제어가 쉽다는 얘기를 듣고 </a:t>
            </a:r>
            <a:r>
              <a:rPr lang="ko-KR" altLang="en-US" sz="2100" dirty="0" err="1"/>
              <a:t>서보모터를</a:t>
            </a:r>
            <a:r>
              <a:rPr lang="ko-KR" altLang="en-US" sz="2100" dirty="0"/>
              <a:t> 먼저 돌려보기로 결심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이슈 일지 </a:t>
            </a:r>
            <a:r>
              <a:rPr lang="en-US" altLang="ko-KR" dirty="0" smtClean="0"/>
              <a:t>– 7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5</a:t>
            </a:r>
            <a:r>
              <a:rPr lang="ko-KR" altLang="en-US" dirty="0" smtClean="0"/>
              <a:t>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60253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차체 제작</a:t>
            </a:r>
            <a:endParaRPr lang="ko-KR" altLang="en-US" dirty="0"/>
          </a:p>
        </p:txBody>
      </p:sp>
      <p:pic>
        <p:nvPicPr>
          <p:cNvPr id="1027" name="Picture 3" descr="C:\Users\shwan\Desktop\자율주행프로젝트\KakaoTalk_20170705_1650547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060848"/>
            <a:ext cx="2293353" cy="407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shwan\Desktop\자율주행프로젝트\KakaoTalk_20170705_16505585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060848"/>
            <a:ext cx="2293353" cy="407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204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기본 프로그램의 예제를 </a:t>
            </a:r>
            <a:r>
              <a:rPr lang="ko-KR" altLang="en-US" dirty="0" smtClean="0"/>
              <a:t>업로드 해도 </a:t>
            </a:r>
            <a:r>
              <a:rPr lang="ko-KR" altLang="en-US" dirty="0"/>
              <a:t>실행되지 않는다</a:t>
            </a:r>
          </a:p>
          <a:p>
            <a:r>
              <a:rPr lang="ko-KR" altLang="en-US" dirty="0" err="1"/>
              <a:t>네이버</a:t>
            </a:r>
            <a:r>
              <a:rPr lang="ko-KR" altLang="en-US" dirty="0"/>
              <a:t> 카페의 글을 </a:t>
            </a:r>
            <a:r>
              <a:rPr lang="ko-KR" altLang="en-US" dirty="0" smtClean="0"/>
              <a:t>따라 해도 </a:t>
            </a:r>
            <a:r>
              <a:rPr lang="ko-KR" altLang="en-US" dirty="0"/>
              <a:t>되지 않는다</a:t>
            </a:r>
          </a:p>
          <a:p>
            <a:r>
              <a:rPr lang="ko-KR" altLang="en-US" dirty="0" smtClean="0"/>
              <a:t>핀을 한 칸씩 </a:t>
            </a:r>
            <a:r>
              <a:rPr lang="ko-KR" altLang="en-US" dirty="0"/>
              <a:t>당겨서 잘못 꽂았었다</a:t>
            </a:r>
          </a:p>
          <a:p>
            <a:r>
              <a:rPr lang="ko-KR" altLang="en-US" dirty="0" err="1"/>
              <a:t>블로그</a:t>
            </a:r>
            <a:r>
              <a:rPr lang="en-US" altLang="ko-KR" dirty="0"/>
              <a:t>/</a:t>
            </a:r>
            <a:r>
              <a:rPr lang="ko-KR" altLang="en-US" dirty="0"/>
              <a:t>카페마다 </a:t>
            </a:r>
            <a:r>
              <a:rPr lang="ko-KR" altLang="en-US" dirty="0" err="1"/>
              <a:t>아두이노에</a:t>
            </a:r>
            <a:r>
              <a:rPr lang="ko-KR" altLang="en-US" dirty="0"/>
              <a:t> 꽂는 선이 조금씩 </a:t>
            </a:r>
            <a:r>
              <a:rPr lang="ko-KR" altLang="en-US" dirty="0" smtClean="0"/>
              <a:t>다른 것이 </a:t>
            </a:r>
            <a:r>
              <a:rPr lang="ko-KR" altLang="en-US" dirty="0"/>
              <a:t>이상하다</a:t>
            </a:r>
          </a:p>
          <a:p>
            <a:r>
              <a:rPr lang="ko-KR" altLang="en-US" dirty="0"/>
              <a:t>붉은색 </a:t>
            </a:r>
            <a:r>
              <a:rPr lang="en-US" altLang="ko-KR" dirty="0"/>
              <a:t>- </a:t>
            </a:r>
            <a:r>
              <a:rPr lang="ko-KR" altLang="en-US" dirty="0"/>
              <a:t>전원</a:t>
            </a:r>
          </a:p>
          <a:p>
            <a:r>
              <a:rPr lang="ko-KR" altLang="en-US" dirty="0"/>
              <a:t>검은색 </a:t>
            </a:r>
            <a:r>
              <a:rPr lang="en-US" altLang="ko-KR" dirty="0"/>
              <a:t>- </a:t>
            </a:r>
            <a:r>
              <a:rPr lang="ko-KR" altLang="en-US" dirty="0"/>
              <a:t>그라운드</a:t>
            </a:r>
            <a:r>
              <a:rPr lang="en-US" altLang="ko-KR" dirty="0"/>
              <a:t>(GND) (</a:t>
            </a:r>
            <a:r>
              <a:rPr lang="ko-KR" altLang="en-US" dirty="0"/>
              <a:t>총 </a:t>
            </a:r>
            <a:r>
              <a:rPr lang="en-US" altLang="ko-KR" dirty="0"/>
              <a:t>3</a:t>
            </a:r>
            <a:r>
              <a:rPr lang="ko-KR" altLang="en-US" dirty="0"/>
              <a:t>군데 있어 </a:t>
            </a:r>
            <a:r>
              <a:rPr lang="ko-KR" altLang="en-US" dirty="0" smtClean="0"/>
              <a:t>아무 곳에나 </a:t>
            </a:r>
            <a:r>
              <a:rPr lang="ko-KR" altLang="en-US" dirty="0"/>
              <a:t>꽂아도 </a:t>
            </a:r>
            <a:r>
              <a:rPr lang="ko-KR" altLang="en-US" dirty="0" smtClean="0"/>
              <a:t>되는 듯 </a:t>
            </a:r>
            <a:r>
              <a:rPr lang="ko-KR" altLang="en-US" dirty="0"/>
              <a:t>하다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노란색 </a:t>
            </a:r>
            <a:r>
              <a:rPr lang="en-US" altLang="ko-KR" dirty="0"/>
              <a:t>- </a:t>
            </a:r>
            <a:r>
              <a:rPr lang="ko-KR" altLang="en-US" dirty="0"/>
              <a:t>제어선</a:t>
            </a:r>
            <a:r>
              <a:rPr lang="en-US" altLang="ko-KR" dirty="0"/>
              <a:t>(</a:t>
            </a:r>
            <a:r>
              <a:rPr lang="ko-KR" altLang="en-US" dirty="0" smtClean="0"/>
              <a:t>인 듯 </a:t>
            </a:r>
            <a:r>
              <a:rPr lang="ko-KR" altLang="en-US" dirty="0"/>
              <a:t>하다</a:t>
            </a:r>
            <a:r>
              <a:rPr lang="en-US" altLang="ko-KR" dirty="0"/>
              <a:t>?) (</a:t>
            </a:r>
            <a:r>
              <a:rPr lang="ko-KR" altLang="en-US" dirty="0"/>
              <a:t>자신이 꽂은 포트를 </a:t>
            </a:r>
            <a:r>
              <a:rPr lang="en-US" altLang="ko-KR" dirty="0"/>
              <a:t>attach(?)</a:t>
            </a:r>
            <a:r>
              <a:rPr lang="ko-KR" altLang="en-US" dirty="0"/>
              <a:t>의 형식으로 </a:t>
            </a:r>
            <a:r>
              <a:rPr lang="ko-KR" altLang="en-US" dirty="0" smtClean="0"/>
              <a:t>프로그래밍 때 </a:t>
            </a:r>
            <a:r>
              <a:rPr lang="ko-KR" altLang="en-US" dirty="0"/>
              <a:t>선언해준다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이슈 일지 </a:t>
            </a:r>
            <a:r>
              <a:rPr lang="en-US" altLang="ko-KR" dirty="0" smtClean="0"/>
              <a:t>– 7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5</a:t>
            </a:r>
            <a:r>
              <a:rPr lang="ko-KR" altLang="en-US" dirty="0" smtClean="0"/>
              <a:t>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99452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서보모터</a:t>
            </a:r>
            <a:r>
              <a:rPr lang="ko-KR" altLang="en-US" dirty="0" smtClean="0"/>
              <a:t> 구동</a:t>
            </a:r>
            <a:endParaRPr lang="ko-KR" altLang="en-US" dirty="0"/>
          </a:p>
        </p:txBody>
      </p:sp>
      <p:pic>
        <p:nvPicPr>
          <p:cNvPr id="2050" name="Picture 2" descr="C:\Users\shwan\OneDrive\사진\스크린샷\2017-07-05 (4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9" t="23915" r="22891" b="11918"/>
          <a:stretch/>
        </p:blipFill>
        <p:spPr bwMode="auto">
          <a:xfrm>
            <a:off x="4067944" y="3789040"/>
            <a:ext cx="4968552" cy="300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shwan\OneDrive\사진\스크린샷\2017-07-05 (3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92" t="29042" r="23008" b="22523"/>
          <a:stretch/>
        </p:blipFill>
        <p:spPr bwMode="auto">
          <a:xfrm>
            <a:off x="179512" y="1412776"/>
            <a:ext cx="4968552" cy="300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7644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ko-KR" dirty="0"/>
              <a:t>#include &lt;</a:t>
            </a:r>
            <a:r>
              <a:rPr lang="en-US" altLang="ko-KR" dirty="0" err="1"/>
              <a:t>Servo.h</a:t>
            </a:r>
            <a:r>
              <a:rPr lang="en-US" altLang="ko-KR" dirty="0" smtClean="0"/>
              <a:t>&gt;        //</a:t>
            </a:r>
            <a:r>
              <a:rPr lang="ko-KR" altLang="en-US" dirty="0" err="1" smtClean="0"/>
              <a:t>서보모터</a:t>
            </a:r>
            <a:r>
              <a:rPr lang="ko-KR" altLang="en-US" dirty="0" smtClean="0"/>
              <a:t> 관련 헤더로 추정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Servo </a:t>
            </a:r>
            <a:r>
              <a:rPr lang="en-US" altLang="ko-KR" dirty="0" err="1"/>
              <a:t>myservo</a:t>
            </a:r>
            <a:r>
              <a:rPr lang="en-US" altLang="ko-KR" dirty="0" smtClean="0"/>
              <a:t>;               //</a:t>
            </a:r>
            <a:r>
              <a:rPr lang="en-US" altLang="ko-KR" dirty="0" err="1" smtClean="0"/>
              <a:t>myservo</a:t>
            </a:r>
            <a:r>
              <a:rPr lang="en-US" altLang="ko-KR" dirty="0" smtClean="0"/>
              <a:t> </a:t>
            </a:r>
            <a:r>
              <a:rPr lang="ko-KR" altLang="en-US" dirty="0" smtClean="0"/>
              <a:t>선언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void setup()</a:t>
            </a:r>
          </a:p>
          <a:p>
            <a:r>
              <a:rPr lang="en-US" altLang="ko-KR" dirty="0"/>
              <a:t>{</a:t>
            </a:r>
          </a:p>
          <a:p>
            <a:r>
              <a:rPr lang="en-US" altLang="ko-KR" dirty="0"/>
              <a:t>  </a:t>
            </a:r>
            <a:r>
              <a:rPr lang="en-US" altLang="ko-KR" dirty="0" err="1"/>
              <a:t>myservo.attach</a:t>
            </a:r>
            <a:r>
              <a:rPr lang="en-US" altLang="ko-KR" dirty="0"/>
              <a:t>(5</a:t>
            </a:r>
            <a:r>
              <a:rPr lang="en-US" altLang="ko-KR" dirty="0" smtClean="0"/>
              <a:t>);      //5</a:t>
            </a:r>
            <a:r>
              <a:rPr lang="ko-KR" altLang="en-US" dirty="0" smtClean="0"/>
              <a:t>번 핀에 연결되어 있다고 명시</a:t>
            </a:r>
            <a:endParaRPr lang="en-US" altLang="ko-KR" dirty="0"/>
          </a:p>
          <a:p>
            <a:r>
              <a:rPr lang="en-US" altLang="ko-KR" dirty="0"/>
              <a:t>}</a:t>
            </a:r>
          </a:p>
          <a:p>
            <a:endParaRPr lang="en-US" altLang="ko-KR" dirty="0"/>
          </a:p>
          <a:p>
            <a:r>
              <a:rPr lang="en-US" altLang="ko-KR" dirty="0"/>
              <a:t>void loop</a:t>
            </a:r>
            <a:r>
              <a:rPr lang="en-US" altLang="ko-KR" dirty="0" smtClean="0"/>
              <a:t>()                       //</a:t>
            </a:r>
            <a:r>
              <a:rPr lang="ko-KR" altLang="en-US" dirty="0" smtClean="0"/>
              <a:t>반복</a:t>
            </a:r>
            <a:endParaRPr lang="en-US" altLang="ko-KR" dirty="0"/>
          </a:p>
          <a:p>
            <a:r>
              <a:rPr lang="en-US" altLang="ko-KR" dirty="0"/>
              <a:t>{</a:t>
            </a:r>
          </a:p>
          <a:p>
            <a:r>
              <a:rPr lang="en-US" altLang="ko-KR" dirty="0"/>
              <a:t>  </a:t>
            </a:r>
            <a:r>
              <a:rPr lang="en-US" altLang="ko-KR" dirty="0" err="1"/>
              <a:t>myservo.write</a:t>
            </a:r>
            <a:r>
              <a:rPr lang="en-US" altLang="ko-KR" dirty="0"/>
              <a:t>(0</a:t>
            </a:r>
            <a:r>
              <a:rPr lang="en-US" altLang="ko-KR" dirty="0" smtClean="0"/>
              <a:t>);        //0</a:t>
            </a:r>
            <a:r>
              <a:rPr lang="ko-KR" altLang="en-US" dirty="0" smtClean="0"/>
              <a:t>도로 회전</a:t>
            </a:r>
            <a:endParaRPr lang="en-US" altLang="ko-KR" dirty="0"/>
          </a:p>
          <a:p>
            <a:r>
              <a:rPr lang="en-US" altLang="ko-KR" dirty="0"/>
              <a:t>  delay(1000</a:t>
            </a:r>
            <a:r>
              <a:rPr lang="en-US" altLang="ko-KR" dirty="0" smtClean="0"/>
              <a:t>);                   //</a:t>
            </a:r>
            <a:r>
              <a:rPr lang="ko-KR" altLang="en-US" dirty="0" smtClean="0"/>
              <a:t>회전하는 동안 대기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en-US" altLang="ko-KR" dirty="0" err="1"/>
              <a:t>myservo.write</a:t>
            </a:r>
            <a:r>
              <a:rPr lang="en-US" altLang="ko-KR" dirty="0"/>
              <a:t>(100</a:t>
            </a:r>
            <a:r>
              <a:rPr lang="en-US" altLang="ko-KR" dirty="0" smtClean="0"/>
              <a:t>);    //100</a:t>
            </a:r>
            <a:r>
              <a:rPr lang="ko-KR" altLang="en-US" dirty="0" smtClean="0"/>
              <a:t>도로 회전</a:t>
            </a:r>
            <a:endParaRPr lang="en-US" altLang="ko-KR" dirty="0"/>
          </a:p>
          <a:p>
            <a:r>
              <a:rPr lang="en-US" altLang="ko-KR" dirty="0"/>
              <a:t>  delay(1000</a:t>
            </a:r>
            <a:r>
              <a:rPr lang="en-US" altLang="ko-KR" dirty="0" smtClean="0"/>
              <a:t>);                   //</a:t>
            </a:r>
            <a:r>
              <a:rPr lang="ko-KR" altLang="en-US" dirty="0" smtClean="0"/>
              <a:t>회전하는 동안 대기</a:t>
            </a:r>
            <a:endParaRPr lang="en-US" altLang="ko-KR" dirty="0"/>
          </a:p>
          <a:p>
            <a:r>
              <a:rPr lang="en-US" altLang="ko-KR" dirty="0"/>
              <a:t>}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서보모터</a:t>
            </a:r>
            <a:r>
              <a:rPr lang="ko-KR" altLang="en-US" dirty="0" smtClean="0"/>
              <a:t> 코드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28717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smtClean="0"/>
              <a:t>UNO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56" t="17639" r="22500" b="22084"/>
          <a:stretch/>
        </p:blipFill>
        <p:spPr bwMode="auto">
          <a:xfrm>
            <a:off x="1115616" y="1556792"/>
            <a:ext cx="6480721" cy="4900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99752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1" t="17297" r="21310" b="10323"/>
          <a:stretch/>
        </p:blipFill>
        <p:spPr bwMode="auto">
          <a:xfrm>
            <a:off x="1008924" y="260648"/>
            <a:ext cx="7128791" cy="619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5473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깃 프로그램 설치 후 컴퓨터에서 </a:t>
            </a:r>
            <a:r>
              <a:rPr lang="ko-KR" altLang="en-US" dirty="0" smtClean="0"/>
              <a:t>찾을 수가 </a:t>
            </a:r>
            <a:r>
              <a:rPr lang="ko-KR" altLang="en-US" dirty="0"/>
              <a:t>없음</a:t>
            </a:r>
          </a:p>
          <a:p>
            <a:r>
              <a:rPr lang="ko-KR" altLang="en-US" dirty="0"/>
              <a:t>바탕화면 </a:t>
            </a:r>
            <a:r>
              <a:rPr lang="ko-KR" altLang="en-US" dirty="0" err="1"/>
              <a:t>우클릭에서</a:t>
            </a:r>
            <a:r>
              <a:rPr lang="ko-KR" altLang="en-US" dirty="0"/>
              <a:t> 발견 후 실행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이슈 일지 </a:t>
            </a:r>
            <a:r>
              <a:rPr lang="en-US" altLang="ko-KR" dirty="0" smtClean="0"/>
              <a:t>– 7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3</a:t>
            </a:r>
            <a:r>
              <a:rPr lang="ko-KR" altLang="en-US" dirty="0" smtClean="0"/>
              <a:t>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11409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GIT</a:t>
            </a:r>
            <a:r>
              <a:rPr lang="ko-KR" altLang="en-US" dirty="0" smtClean="0"/>
              <a:t> 설치</a:t>
            </a:r>
            <a:endParaRPr lang="ko-KR" altLang="en-US" dirty="0"/>
          </a:p>
        </p:txBody>
      </p:sp>
      <p:pic>
        <p:nvPicPr>
          <p:cNvPr id="2050" name="Picture 2" descr="C:\Users\shwan\OneDrive\사진\스크린샷\2017-07-03 (2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938572"/>
            <a:ext cx="7416824" cy="417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6018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shwan\OneDrive\사진\스크린샷\2017-07-05 (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938572"/>
            <a:ext cx="7416824" cy="417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GIT</a:t>
            </a:r>
            <a:r>
              <a:rPr lang="ko-KR" altLang="en-US" dirty="0" smtClean="0"/>
              <a:t> 설치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00648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shwan\OneDrive\사진\스크린샷\2017-07-0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939994"/>
            <a:ext cx="7416824" cy="417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GIT</a:t>
            </a:r>
            <a:r>
              <a:rPr lang="ko-KR" altLang="en-US" dirty="0" smtClean="0"/>
              <a:t> 설치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00648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맵</a:t>
            </a:r>
            <a:r>
              <a:rPr lang="ko-KR" altLang="en-US" dirty="0"/>
              <a:t> 구성도를 짜는데 그릴 프로그램 선정에 어려움</a:t>
            </a:r>
          </a:p>
          <a:p>
            <a:r>
              <a:rPr lang="ko-KR" altLang="en-US" dirty="0"/>
              <a:t>구성 자체도 생각보다 어려움</a:t>
            </a:r>
          </a:p>
          <a:p>
            <a:r>
              <a:rPr lang="ko-KR" altLang="en-US" dirty="0" smtClean="0"/>
              <a:t>해 본적이 </a:t>
            </a:r>
            <a:r>
              <a:rPr lang="ko-KR" altLang="en-US" dirty="0"/>
              <a:t>없어서 어떻게 </a:t>
            </a:r>
            <a:r>
              <a:rPr lang="ko-KR" altLang="en-US" dirty="0" smtClean="0"/>
              <a:t>해야 할 지 </a:t>
            </a:r>
            <a:r>
              <a:rPr lang="ko-KR" altLang="en-US" dirty="0"/>
              <a:t>잘 감이 잡히지 않음</a:t>
            </a:r>
          </a:p>
          <a:p>
            <a:r>
              <a:rPr lang="ko-KR" altLang="en-US" dirty="0"/>
              <a:t>파워포인트의 </a:t>
            </a:r>
            <a:r>
              <a:rPr lang="ko-KR" altLang="en-US" dirty="0" smtClean="0"/>
              <a:t>눈</a:t>
            </a:r>
            <a:r>
              <a:rPr lang="ko-KR" altLang="en-US" dirty="0"/>
              <a:t>금</a:t>
            </a:r>
            <a:r>
              <a:rPr lang="ko-KR" altLang="en-US" dirty="0" smtClean="0"/>
              <a:t>선을 </a:t>
            </a:r>
            <a:r>
              <a:rPr lang="ko-KR" altLang="en-US" dirty="0"/>
              <a:t>배경으로 그림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이슈 일지 </a:t>
            </a:r>
            <a:r>
              <a:rPr lang="en-US" altLang="ko-KR" dirty="0" smtClean="0"/>
              <a:t>– 7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4</a:t>
            </a:r>
            <a:r>
              <a:rPr lang="ko-KR" altLang="en-US" dirty="0" smtClean="0"/>
              <a:t>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19934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51520" y="548680"/>
            <a:ext cx="8640960" cy="5760640"/>
            <a:chOff x="251520" y="548680"/>
            <a:chExt cx="8640960" cy="5760640"/>
          </a:xfrm>
        </p:grpSpPr>
        <p:sp>
          <p:nvSpPr>
            <p:cNvPr id="4" name="직사각형 3"/>
            <p:cNvSpPr/>
            <p:nvPr/>
          </p:nvSpPr>
          <p:spPr>
            <a:xfrm>
              <a:off x="251520" y="548680"/>
              <a:ext cx="8640960" cy="576064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251520" y="4139455"/>
              <a:ext cx="1440160" cy="0"/>
            </a:xfrm>
            <a:prstGeom prst="lin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1682055" y="4149080"/>
              <a:ext cx="0" cy="1440160"/>
            </a:xfrm>
            <a:prstGeom prst="lin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flipV="1">
              <a:off x="961975" y="4869160"/>
              <a:ext cx="0" cy="1440160"/>
            </a:xfrm>
            <a:prstGeom prst="lin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flipV="1">
              <a:off x="2402135" y="4869160"/>
              <a:ext cx="0" cy="1440160"/>
            </a:xfrm>
            <a:prstGeom prst="lin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>
              <a:off x="3122215" y="1988840"/>
              <a:ext cx="0" cy="720080"/>
            </a:xfrm>
            <a:prstGeom prst="lin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251520" y="3419375"/>
              <a:ext cx="1440160" cy="0"/>
            </a:xfrm>
            <a:prstGeom prst="lin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7442695" y="1259135"/>
              <a:ext cx="0" cy="1440160"/>
            </a:xfrm>
            <a:prstGeom prst="lin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/>
            <p:nvPr/>
          </p:nvCxnSpPr>
          <p:spPr>
            <a:xfrm>
              <a:off x="8162775" y="4149080"/>
              <a:ext cx="0" cy="1440160"/>
            </a:xfrm>
            <a:prstGeom prst="lin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/>
          </p:nvCxnSpPr>
          <p:spPr>
            <a:xfrm>
              <a:off x="3842295" y="562251"/>
              <a:ext cx="0" cy="720080"/>
            </a:xfrm>
            <a:prstGeom prst="lin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/>
            <p:cNvCxnSpPr/>
            <p:nvPr/>
          </p:nvCxnSpPr>
          <p:spPr>
            <a:xfrm>
              <a:off x="2402135" y="2708920"/>
              <a:ext cx="0" cy="720080"/>
            </a:xfrm>
            <a:prstGeom prst="lin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원호 95"/>
            <p:cNvSpPr/>
            <p:nvPr/>
          </p:nvSpPr>
          <p:spPr>
            <a:xfrm rot="5400000">
              <a:off x="4572000" y="1259135"/>
              <a:ext cx="1440160" cy="1440160"/>
            </a:xfrm>
            <a:prstGeom prst="arc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원호 97"/>
            <p:cNvSpPr/>
            <p:nvPr/>
          </p:nvSpPr>
          <p:spPr>
            <a:xfrm>
              <a:off x="1691680" y="4139020"/>
              <a:ext cx="1440160" cy="1440160"/>
            </a:xfrm>
            <a:prstGeom prst="arc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원호 102"/>
            <p:cNvSpPr/>
            <p:nvPr/>
          </p:nvSpPr>
          <p:spPr>
            <a:xfrm>
              <a:off x="961975" y="1994348"/>
              <a:ext cx="1440160" cy="1440160"/>
            </a:xfrm>
            <a:prstGeom prst="arc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원호 103"/>
            <p:cNvSpPr/>
            <p:nvPr/>
          </p:nvSpPr>
          <p:spPr>
            <a:xfrm rot="5400000">
              <a:off x="3842295" y="4859535"/>
              <a:ext cx="1440160" cy="1440160"/>
            </a:xfrm>
            <a:prstGeom prst="arc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원호 106"/>
            <p:cNvSpPr/>
            <p:nvPr/>
          </p:nvSpPr>
          <p:spPr>
            <a:xfrm rot="16200000">
              <a:off x="6732240" y="3417596"/>
              <a:ext cx="1440160" cy="1440160"/>
            </a:xfrm>
            <a:prstGeom prst="arc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/>
            <p:cNvCxnSpPr/>
            <p:nvPr/>
          </p:nvCxnSpPr>
          <p:spPr>
            <a:xfrm flipV="1">
              <a:off x="1691680" y="4137675"/>
              <a:ext cx="720080" cy="1780"/>
            </a:xfrm>
            <a:prstGeom prst="lin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971600" y="1259135"/>
              <a:ext cx="1440160" cy="0"/>
            </a:xfrm>
            <a:prstGeom prst="lin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6012160" y="1979215"/>
              <a:ext cx="1440160" cy="0"/>
            </a:xfrm>
            <a:prstGeom prst="lin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5282455" y="4867381"/>
              <a:ext cx="720080" cy="0"/>
            </a:xfrm>
            <a:prstGeom prst="lin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002535" y="4867381"/>
              <a:ext cx="0" cy="721859"/>
            </a:xfrm>
            <a:prstGeom prst="lin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6732240" y="4857756"/>
              <a:ext cx="720080" cy="0"/>
            </a:xfrm>
            <a:prstGeom prst="lin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7442695" y="4859100"/>
              <a:ext cx="0" cy="710890"/>
            </a:xfrm>
            <a:prstGeom prst="lin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6722615" y="2699295"/>
              <a:ext cx="0" cy="720080"/>
            </a:xfrm>
            <a:prstGeom prst="lin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7452320" y="3417595"/>
              <a:ext cx="1440160" cy="1780"/>
            </a:xfrm>
            <a:prstGeom prst="lin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5292080" y="3417595"/>
              <a:ext cx="1440160" cy="0"/>
            </a:xfrm>
            <a:prstGeom prst="lin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>
              <a:off x="4562375" y="4867381"/>
              <a:ext cx="0" cy="721859"/>
            </a:xfrm>
            <a:prstGeom prst="lin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/>
            <p:nvPr/>
          </p:nvCxnSpPr>
          <p:spPr>
            <a:xfrm>
              <a:off x="4581625" y="2699294"/>
              <a:ext cx="720080" cy="0"/>
            </a:xfrm>
            <a:prstGeom prst="lin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원호 86"/>
            <p:cNvSpPr/>
            <p:nvPr/>
          </p:nvSpPr>
          <p:spPr>
            <a:xfrm>
              <a:off x="6732240" y="1259429"/>
              <a:ext cx="1440160" cy="1440160"/>
            </a:xfrm>
            <a:prstGeom prst="arc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원호 91"/>
            <p:cNvSpPr/>
            <p:nvPr/>
          </p:nvSpPr>
          <p:spPr>
            <a:xfrm rot="16200000">
              <a:off x="4562375" y="1268760"/>
              <a:ext cx="1440160" cy="1440160"/>
            </a:xfrm>
            <a:prstGeom prst="arc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원호 92"/>
            <p:cNvSpPr/>
            <p:nvPr/>
          </p:nvSpPr>
          <p:spPr>
            <a:xfrm>
              <a:off x="3122215" y="1282331"/>
              <a:ext cx="1440160" cy="1440160"/>
            </a:xfrm>
            <a:prstGeom prst="arc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4" name="직선 연결선 93"/>
            <p:cNvCxnSpPr/>
            <p:nvPr/>
          </p:nvCxnSpPr>
          <p:spPr>
            <a:xfrm>
              <a:off x="5282455" y="4867381"/>
              <a:ext cx="0" cy="712234"/>
            </a:xfrm>
            <a:prstGeom prst="lin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/>
            <p:cNvCxnSpPr/>
            <p:nvPr/>
          </p:nvCxnSpPr>
          <p:spPr>
            <a:xfrm>
              <a:off x="2411760" y="1259135"/>
              <a:ext cx="720080" cy="0"/>
            </a:xfrm>
            <a:prstGeom prst="lin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/>
            <p:nvPr/>
          </p:nvCxnSpPr>
          <p:spPr>
            <a:xfrm>
              <a:off x="3122215" y="1259135"/>
              <a:ext cx="0" cy="735528"/>
            </a:xfrm>
            <a:prstGeom prst="lin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/>
            <p:nvPr/>
          </p:nvCxnSpPr>
          <p:spPr>
            <a:xfrm flipH="1">
              <a:off x="5272830" y="1268760"/>
              <a:ext cx="720080" cy="0"/>
            </a:xfrm>
            <a:prstGeom prst="lin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/>
            <p:cNvCxnSpPr/>
            <p:nvPr/>
          </p:nvCxnSpPr>
          <p:spPr>
            <a:xfrm>
              <a:off x="8172106" y="1983749"/>
              <a:ext cx="0" cy="696883"/>
            </a:xfrm>
            <a:prstGeom prst="lin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/>
            <p:cNvCxnSpPr/>
            <p:nvPr/>
          </p:nvCxnSpPr>
          <p:spPr>
            <a:xfrm>
              <a:off x="971600" y="2699294"/>
              <a:ext cx="720080" cy="0"/>
            </a:xfrm>
            <a:prstGeom prst="lin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/>
            <p:cNvCxnSpPr/>
            <p:nvPr/>
          </p:nvCxnSpPr>
          <p:spPr>
            <a:xfrm>
              <a:off x="3131840" y="5579615"/>
              <a:ext cx="1440160" cy="0"/>
            </a:xfrm>
            <a:prstGeom prst="lin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971600" y="1259135"/>
              <a:ext cx="0" cy="1440159"/>
            </a:xfrm>
            <a:prstGeom prst="lin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99875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파형">
  <a:themeElements>
    <a:clrScheme name="파형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파형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파형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435</TotalTime>
  <Words>265</Words>
  <Application>Microsoft Office PowerPoint</Application>
  <PresentationFormat>화면 슬라이드 쇼(4:3)</PresentationFormat>
  <Paragraphs>45</Paragraphs>
  <Slides>14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5" baseType="lpstr">
      <vt:lpstr>파형</vt:lpstr>
      <vt:lpstr>2017/07/07 정기 PT</vt:lpstr>
      <vt:lpstr>아두이노 UNO</vt:lpstr>
      <vt:lpstr>PowerPoint 프레젠테이션</vt:lpstr>
      <vt:lpstr>이슈 일지 – 7월 3일</vt:lpstr>
      <vt:lpstr>GIT 설치</vt:lpstr>
      <vt:lpstr>GIT 설치</vt:lpstr>
      <vt:lpstr>GIT 설치</vt:lpstr>
      <vt:lpstr>이슈 일지 – 7월 4일</vt:lpstr>
      <vt:lpstr>PowerPoint 프레젠테이션</vt:lpstr>
      <vt:lpstr>이슈 일지 – 7월 5일</vt:lpstr>
      <vt:lpstr>차체 제작</vt:lpstr>
      <vt:lpstr>이슈 일지 – 7월 5일</vt:lpstr>
      <vt:lpstr>서보모터 구동</vt:lpstr>
      <vt:lpstr>서보모터 코드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박세환</dc:creator>
  <cp:lastModifiedBy>박세환</cp:lastModifiedBy>
  <cp:revision>30</cp:revision>
  <dcterms:created xsi:type="dcterms:W3CDTF">2017-07-04T13:17:10Z</dcterms:created>
  <dcterms:modified xsi:type="dcterms:W3CDTF">2017-07-06T01:30:13Z</dcterms:modified>
</cp:coreProperties>
</file>